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1" r:id="rId2"/>
    <p:sldId id="382" r:id="rId3"/>
    <p:sldId id="383" r:id="rId4"/>
    <p:sldId id="384" r:id="rId5"/>
    <p:sldId id="385" r:id="rId6"/>
    <p:sldId id="388" r:id="rId7"/>
    <p:sldId id="387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403" r:id="rId18"/>
    <p:sldId id="401" r:id="rId19"/>
    <p:sldId id="398" r:id="rId20"/>
    <p:sldId id="399" r:id="rId21"/>
    <p:sldId id="400" r:id="rId22"/>
    <p:sldId id="404" r:id="rId23"/>
    <p:sldId id="405" r:id="rId24"/>
    <p:sldId id="406" r:id="rId25"/>
    <p:sldId id="257" r:id="rId26"/>
    <p:sldId id="366" r:id="rId27"/>
    <p:sldId id="367" r:id="rId28"/>
    <p:sldId id="368" r:id="rId29"/>
    <p:sldId id="369" r:id="rId30"/>
    <p:sldId id="374" r:id="rId31"/>
    <p:sldId id="370" r:id="rId32"/>
    <p:sldId id="371" r:id="rId33"/>
    <p:sldId id="372" r:id="rId34"/>
    <p:sldId id="373" r:id="rId35"/>
    <p:sldId id="375" r:id="rId36"/>
    <p:sldId id="376" r:id="rId37"/>
    <p:sldId id="377" r:id="rId38"/>
    <p:sldId id="378" r:id="rId39"/>
    <p:sldId id="379" r:id="rId40"/>
    <p:sldId id="380" r:id="rId41"/>
    <p:sldId id="364" r:id="rId42"/>
    <p:sldId id="365" r:id="rId43"/>
    <p:sldId id="331" r:id="rId44"/>
    <p:sldId id="332" r:id="rId45"/>
    <p:sldId id="333" r:id="rId46"/>
    <p:sldId id="337" r:id="rId47"/>
    <p:sldId id="339" r:id="rId48"/>
    <p:sldId id="334" r:id="rId49"/>
    <p:sldId id="338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5" r:id="rId65"/>
    <p:sldId id="356" r:id="rId66"/>
    <p:sldId id="357" r:id="rId67"/>
    <p:sldId id="358" r:id="rId68"/>
    <p:sldId id="359" r:id="rId69"/>
    <p:sldId id="360" r:id="rId70"/>
    <p:sldId id="362" r:id="rId71"/>
    <p:sldId id="361" r:id="rId72"/>
    <p:sldId id="363" r:id="rId7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94646" autoAdjust="0"/>
  </p:normalViewPr>
  <p:slideViewPr>
    <p:cSldViewPr snapToGrid="0" snapToObjects="1">
      <p:cViewPr varScale="1">
        <p:scale>
          <a:sx n="158" d="100"/>
          <a:sy n="158" d="100"/>
        </p:scale>
        <p:origin x="-208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danen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 descr="WOSHEN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9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305336"/>
            <a:ext cx="8640706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无人能像你 无人像你</a:t>
            </a: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/>
              <a:t>Wu </a:t>
            </a:r>
            <a:r>
              <a:rPr lang="en-US" altLang="zh-CN" sz="2400" dirty="0" err="1"/>
              <a:t>ren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ni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Wu </a:t>
            </a:r>
            <a:r>
              <a:rPr lang="en-US" altLang="zh-CN" sz="2400" dirty="0" err="1"/>
              <a:t>ren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ni</a:t>
            </a:r>
            <a:r>
              <a:rPr lang="en-US" altLang="zh-CN" sz="2400" dirty="0"/>
              <a:t> </a:t>
            </a:r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3782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horus1-1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我神最伟大 我神最刚强</a:t>
            </a:r>
          </a:p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远超过世上一切的君王</a:t>
            </a:r>
            <a:endParaRPr lang="zh-CN" altLang="en-US" sz="2400" b="1" dirty="0" smtClean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wei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da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Wo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zui</a:t>
            </a:r>
            <a:r>
              <a:rPr lang="en-US" altLang="zh-CN" sz="2400" dirty="0" smtClean="0"/>
              <a:t> gang </a:t>
            </a:r>
            <a:r>
              <a:rPr lang="en-US" altLang="zh-CN" sz="2400" dirty="0" err="1" smtClean="0"/>
              <a:t>qiang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Yuan </a:t>
            </a:r>
            <a:r>
              <a:rPr lang="en-US" altLang="zh-CN" sz="2400" dirty="0" err="1" smtClean="0"/>
              <a:t>chao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guo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shang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yi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qie</a:t>
            </a:r>
            <a:r>
              <a:rPr lang="en-US" altLang="zh-CN" sz="2400" dirty="0" smtClean="0"/>
              <a:t> de </a:t>
            </a:r>
            <a:r>
              <a:rPr lang="en-US" altLang="zh-CN" sz="2400" dirty="0" err="1" smtClean="0"/>
              <a:t>jun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wang</a:t>
            </a:r>
            <a:r>
              <a:rPr lang="zh-CN" altLang="zh-CN" sz="2400" dirty="0" smtClean="0"/>
              <a:t> </a:t>
            </a:r>
            <a:r>
              <a:rPr lang="en-US" altLang="zh-CN" sz="2400" dirty="0" smtClean="0"/>
              <a:t> </a:t>
            </a:r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65742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b="1" dirty="0" smtClean="0">
                <a:latin typeface="Arial"/>
                <a:ea typeface="GB18030 Bitmap"/>
                <a:cs typeface="Arial"/>
              </a:rPr>
              <a:t>Chorus1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7661"/>
            <a:ext cx="864070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他医治我们 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他满有权能</a:t>
            </a:r>
          </a:p>
          <a:p>
            <a:pPr algn="r"/>
            <a:r>
              <a:rPr lang="en-US" altLang="zh-CN" sz="2800" dirty="0"/>
              <a:t>Our God 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Our God</a:t>
            </a:r>
            <a:endParaRPr lang="en-US" altLang="zh-CN" sz="2800" dirty="0"/>
          </a:p>
          <a:p>
            <a:pPr algn="r"/>
            <a:endParaRPr lang="en-US" altLang="zh-CN" sz="400" dirty="0" smtClean="0"/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 smtClean="0"/>
              <a:t>Ta </a:t>
            </a:r>
            <a:r>
              <a:rPr lang="en-US" altLang="zh-CN" sz="2400" dirty="0" err="1"/>
              <a:t>yi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zhi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 </a:t>
            </a:r>
            <a:r>
              <a:rPr lang="zh-CN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 </a:t>
            </a:r>
            <a:r>
              <a:rPr lang="en-US" altLang="zh-CN" sz="2400" dirty="0"/>
              <a:t>man you </a:t>
            </a:r>
            <a:r>
              <a:rPr lang="en-US" altLang="zh-CN" sz="2400" dirty="0" err="1"/>
              <a:t>quan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endParaRPr lang="zh-CN" altLang="zh-CN" sz="2400" dirty="0"/>
          </a:p>
          <a:p>
            <a:pPr algn="r"/>
            <a:r>
              <a:rPr lang="en-US" altLang="zh-CN" sz="2400" dirty="0"/>
              <a:t>Our God Our God</a:t>
            </a:r>
            <a:endParaRPr lang="zh-CN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94491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horus2-1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我神最伟大 我神最刚强</a:t>
            </a:r>
          </a:p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远超过世上一切的君王</a:t>
            </a:r>
            <a:endParaRPr lang="zh-CN" altLang="en-US" sz="2400" b="1" dirty="0" smtClean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wei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da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Wo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zui</a:t>
            </a:r>
            <a:r>
              <a:rPr lang="en-US" altLang="zh-CN" sz="2400" dirty="0" smtClean="0"/>
              <a:t> gang </a:t>
            </a:r>
            <a:r>
              <a:rPr lang="en-US" altLang="zh-CN" sz="2400" dirty="0" err="1" smtClean="0"/>
              <a:t>qiang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Yuan </a:t>
            </a:r>
            <a:r>
              <a:rPr lang="en-US" altLang="zh-CN" sz="2400" dirty="0" err="1" smtClean="0"/>
              <a:t>chao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guo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shang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yi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qie</a:t>
            </a:r>
            <a:r>
              <a:rPr lang="en-US" altLang="zh-CN" sz="2400" dirty="0" smtClean="0"/>
              <a:t> de </a:t>
            </a:r>
            <a:r>
              <a:rPr lang="en-US" altLang="zh-CN" sz="2400" dirty="0" err="1" smtClean="0"/>
              <a:t>jun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wang</a:t>
            </a:r>
            <a:r>
              <a:rPr lang="zh-CN" altLang="zh-CN" sz="2400" dirty="0" smtClean="0"/>
              <a:t> </a:t>
            </a:r>
            <a:r>
              <a:rPr lang="en-US" altLang="zh-CN" sz="2400" dirty="0" smtClean="0"/>
              <a:t> </a:t>
            </a:r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62170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b="1" dirty="0" smtClean="0">
                <a:latin typeface="Arial"/>
                <a:ea typeface="GB18030 Bitmap"/>
                <a:cs typeface="Arial"/>
              </a:rPr>
              <a:t>Chorus2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7661"/>
            <a:ext cx="864070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他医治我们 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他满有权能</a:t>
            </a:r>
          </a:p>
          <a:p>
            <a:pPr algn="r"/>
            <a:r>
              <a:rPr lang="en-US" altLang="zh-CN" sz="2800" dirty="0"/>
              <a:t>Our God 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Our God</a:t>
            </a:r>
            <a:endParaRPr lang="en-US" altLang="zh-CN" sz="2800" dirty="0"/>
          </a:p>
          <a:p>
            <a:pPr algn="r"/>
            <a:endParaRPr lang="en-US" altLang="zh-CN" sz="400" dirty="0" smtClean="0"/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 smtClean="0"/>
              <a:t>Ta </a:t>
            </a:r>
            <a:r>
              <a:rPr lang="en-US" altLang="zh-CN" sz="2400" dirty="0" err="1"/>
              <a:t>yi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zhi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 </a:t>
            </a:r>
            <a:r>
              <a:rPr lang="zh-CN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 </a:t>
            </a:r>
            <a:r>
              <a:rPr lang="en-US" altLang="zh-CN" sz="2400" dirty="0"/>
              <a:t>man you </a:t>
            </a:r>
            <a:r>
              <a:rPr lang="en-US" altLang="zh-CN" sz="2400" dirty="0" err="1"/>
              <a:t>quan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endParaRPr lang="zh-CN" altLang="zh-CN" sz="2400" dirty="0"/>
          </a:p>
          <a:p>
            <a:pPr algn="r"/>
            <a:r>
              <a:rPr lang="en-US" altLang="zh-CN" sz="2400" dirty="0"/>
              <a:t>Our God Our God</a:t>
            </a:r>
            <a:endParaRPr lang="zh-CN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65477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b="1" dirty="0" smtClean="0">
                <a:latin typeface="Arial"/>
                <a:ea typeface="GB18030 Bitmap"/>
                <a:cs typeface="Arial"/>
              </a:rPr>
              <a:t>IN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8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73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若上帝帮助我们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有谁能拦阻我们</a:t>
            </a:r>
            <a:endParaRPr lang="zh-CN" altLang="en-US" sz="2800" b="1" dirty="0"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若上帝与我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同行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谁还能敌挡我们</a:t>
            </a:r>
            <a:endParaRPr lang="en-US" altLang="zh-CN" sz="2800" b="1" dirty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Ruo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bang </a:t>
            </a:r>
            <a:r>
              <a:rPr lang="en-US" altLang="zh-CN" sz="2400" dirty="0" err="1"/>
              <a:t>zhu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 </a:t>
            </a:r>
            <a:r>
              <a:rPr lang="en-US" altLang="zh-CN" sz="2400" dirty="0" err="1"/>
              <a:t>shei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</a:t>
            </a:r>
            <a:endParaRPr lang="zh-CN" altLang="zh-CN" sz="2400" dirty="0"/>
          </a:p>
          <a:p>
            <a:pPr algn="r"/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Ruo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</a:t>
            </a:r>
            <a:r>
              <a:rPr lang="en-US" altLang="zh-CN" sz="2400" dirty="0" err="1"/>
              <a:t>yu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tong </a:t>
            </a:r>
            <a:r>
              <a:rPr lang="en-US" altLang="zh-CN" sz="2400" dirty="0" err="1" smtClean="0"/>
              <a:t>xing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en-US" altLang="zh-CN" sz="2400" dirty="0" err="1" smtClean="0"/>
              <a:t>Shei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hai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di dang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 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2861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若上帝帮助我们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有谁能拦阻我们</a:t>
            </a:r>
            <a:endParaRPr lang="zh-CN" altLang="en-US" sz="2800" b="1" dirty="0"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若上帝与我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同行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谁还能敌挡我们</a:t>
            </a:r>
            <a:endParaRPr lang="en-US" altLang="zh-CN" sz="2800" b="1" dirty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Ruo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bang </a:t>
            </a:r>
            <a:r>
              <a:rPr lang="en-US" altLang="zh-CN" sz="2400" dirty="0" err="1"/>
              <a:t>zhu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 </a:t>
            </a:r>
            <a:r>
              <a:rPr lang="en-US" altLang="zh-CN" sz="2400" dirty="0" err="1"/>
              <a:t>shei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</a:t>
            </a:r>
            <a:endParaRPr lang="zh-CN" altLang="zh-CN" sz="2400" dirty="0"/>
          </a:p>
          <a:p>
            <a:pPr algn="r"/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Ruo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</a:t>
            </a:r>
            <a:r>
              <a:rPr lang="en-US" altLang="zh-CN" sz="2400" dirty="0" err="1"/>
              <a:t>yu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tong </a:t>
            </a:r>
            <a:r>
              <a:rPr lang="en-US" altLang="zh-CN" sz="2400" dirty="0" err="1" smtClean="0"/>
              <a:t>xing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en-US" altLang="zh-CN" sz="2400" dirty="0" err="1" smtClean="0"/>
              <a:t>Shei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hai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di dang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 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9508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horus1-1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我神最伟大 我神最刚强</a:t>
            </a:r>
          </a:p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远超过世上一切的君王</a:t>
            </a:r>
            <a:endParaRPr lang="zh-CN" altLang="en-US" sz="2400" b="1" dirty="0" smtClean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wei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da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Wo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zui</a:t>
            </a:r>
            <a:r>
              <a:rPr lang="en-US" altLang="zh-CN" sz="2400" dirty="0" smtClean="0"/>
              <a:t> gang </a:t>
            </a:r>
            <a:r>
              <a:rPr lang="en-US" altLang="zh-CN" sz="2400" dirty="0" err="1" smtClean="0"/>
              <a:t>qiang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Yuan </a:t>
            </a:r>
            <a:r>
              <a:rPr lang="en-US" altLang="zh-CN" sz="2400" dirty="0" err="1" smtClean="0"/>
              <a:t>chao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guo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shang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yi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qie</a:t>
            </a:r>
            <a:r>
              <a:rPr lang="en-US" altLang="zh-CN" sz="2400" dirty="0" smtClean="0"/>
              <a:t> de </a:t>
            </a:r>
            <a:r>
              <a:rPr lang="en-US" altLang="zh-CN" sz="2400" dirty="0" err="1" smtClean="0"/>
              <a:t>jun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wang</a:t>
            </a:r>
            <a:r>
              <a:rPr lang="zh-CN" altLang="zh-CN" sz="2400" dirty="0" smtClean="0"/>
              <a:t> </a:t>
            </a:r>
            <a:r>
              <a:rPr lang="en-US" altLang="zh-CN" sz="2400" dirty="0" smtClean="0"/>
              <a:t> </a:t>
            </a:r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94861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b="1" dirty="0" smtClean="0">
                <a:latin typeface="Arial"/>
                <a:ea typeface="GB18030 Bitmap"/>
                <a:cs typeface="Arial"/>
              </a:rPr>
              <a:t>Chorus1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7661"/>
            <a:ext cx="864070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他医治我们 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他满有权能</a:t>
            </a:r>
          </a:p>
          <a:p>
            <a:pPr algn="r"/>
            <a:r>
              <a:rPr lang="en-US" altLang="zh-CN" sz="2800" dirty="0"/>
              <a:t>Our God 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Our God</a:t>
            </a:r>
            <a:endParaRPr lang="en-US" altLang="zh-CN" sz="2800" dirty="0"/>
          </a:p>
          <a:p>
            <a:pPr algn="r"/>
            <a:endParaRPr lang="en-US" altLang="zh-CN" sz="400" dirty="0" smtClean="0"/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 smtClean="0"/>
              <a:t>Ta </a:t>
            </a:r>
            <a:r>
              <a:rPr lang="en-US" altLang="zh-CN" sz="2400" dirty="0" err="1"/>
              <a:t>yi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zhi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 </a:t>
            </a:r>
            <a:r>
              <a:rPr lang="zh-CN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 </a:t>
            </a:r>
            <a:r>
              <a:rPr lang="en-US" altLang="zh-CN" sz="2400" dirty="0"/>
              <a:t>man you </a:t>
            </a:r>
            <a:r>
              <a:rPr lang="en-US" altLang="zh-CN" sz="2400" dirty="0" err="1"/>
              <a:t>quan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endParaRPr lang="zh-CN" altLang="zh-CN" sz="2400" dirty="0"/>
          </a:p>
          <a:p>
            <a:pPr algn="r"/>
            <a:r>
              <a:rPr lang="en-US" altLang="zh-CN" sz="2400" dirty="0"/>
              <a:t>Our God Our God</a:t>
            </a:r>
            <a:endParaRPr lang="zh-CN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88392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305336"/>
            <a:ext cx="864070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你将水变为美酒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使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盲眼重见光明</a:t>
            </a:r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 smtClean="0"/>
              <a:t>Ni </a:t>
            </a:r>
            <a:r>
              <a:rPr lang="en-US" altLang="zh-CN" sz="2400" dirty="0" err="1"/>
              <a:t>jiang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wei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mei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jiu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Shi </a:t>
            </a:r>
            <a:r>
              <a:rPr lang="en-US" altLang="zh-CN" sz="2400" dirty="0" err="1"/>
              <a:t>mang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yan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chong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jian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guang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ming</a:t>
            </a:r>
            <a:endParaRPr lang="en-US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8919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horus2-1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我神最伟大 我神最刚强</a:t>
            </a:r>
          </a:p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远超过世上一切的君王</a:t>
            </a:r>
            <a:endParaRPr lang="zh-CN" altLang="en-US" sz="2400" b="1" dirty="0" smtClean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wei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da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Wo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zui</a:t>
            </a:r>
            <a:r>
              <a:rPr lang="en-US" altLang="zh-CN" sz="2400" dirty="0" smtClean="0"/>
              <a:t> gang </a:t>
            </a:r>
            <a:r>
              <a:rPr lang="en-US" altLang="zh-CN" sz="2400" dirty="0" err="1" smtClean="0"/>
              <a:t>qiang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Yuan </a:t>
            </a:r>
            <a:r>
              <a:rPr lang="en-US" altLang="zh-CN" sz="2400" dirty="0" err="1" smtClean="0"/>
              <a:t>chao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guo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shang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yi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qie</a:t>
            </a:r>
            <a:r>
              <a:rPr lang="en-US" altLang="zh-CN" sz="2400" dirty="0" smtClean="0"/>
              <a:t> de </a:t>
            </a:r>
            <a:r>
              <a:rPr lang="en-US" altLang="zh-CN" sz="2400" dirty="0" err="1" smtClean="0"/>
              <a:t>jun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wang</a:t>
            </a:r>
            <a:r>
              <a:rPr lang="zh-CN" altLang="zh-CN" sz="2400" dirty="0" smtClean="0"/>
              <a:t> </a:t>
            </a:r>
            <a:r>
              <a:rPr lang="en-US" altLang="zh-CN" sz="2400" dirty="0" smtClean="0"/>
              <a:t> </a:t>
            </a:r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12126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b="1" dirty="0" smtClean="0">
                <a:latin typeface="Arial"/>
                <a:ea typeface="GB18030 Bitmap"/>
                <a:cs typeface="Arial"/>
              </a:rPr>
              <a:t>Chorus2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7661"/>
            <a:ext cx="864070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他医治我们 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他满有权能</a:t>
            </a:r>
          </a:p>
          <a:p>
            <a:pPr algn="r"/>
            <a:r>
              <a:rPr lang="en-US" altLang="zh-CN" sz="2800" dirty="0"/>
              <a:t>Our God 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Our God</a:t>
            </a:r>
            <a:endParaRPr lang="en-US" altLang="zh-CN" sz="2800" dirty="0"/>
          </a:p>
          <a:p>
            <a:pPr algn="r"/>
            <a:endParaRPr lang="en-US" altLang="zh-CN" sz="400" dirty="0" smtClean="0"/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 smtClean="0"/>
              <a:t>Ta </a:t>
            </a:r>
            <a:r>
              <a:rPr lang="en-US" altLang="zh-CN" sz="2400" dirty="0" err="1"/>
              <a:t>yi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zhi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 </a:t>
            </a:r>
            <a:r>
              <a:rPr lang="zh-CN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 </a:t>
            </a:r>
            <a:r>
              <a:rPr lang="en-US" altLang="zh-CN" sz="2400" dirty="0"/>
              <a:t>man you </a:t>
            </a:r>
            <a:r>
              <a:rPr lang="en-US" altLang="zh-CN" sz="2400" dirty="0" err="1"/>
              <a:t>quan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endParaRPr lang="zh-CN" altLang="zh-CN" sz="2400" dirty="0"/>
          </a:p>
          <a:p>
            <a:pPr algn="r"/>
            <a:r>
              <a:rPr lang="en-US" altLang="zh-CN" sz="2400" dirty="0"/>
              <a:t>Our God Our God</a:t>
            </a:r>
            <a:endParaRPr lang="zh-CN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13415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若上帝帮助我们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有谁能拦阻我们</a:t>
            </a:r>
            <a:endParaRPr lang="zh-CN" altLang="en-US" sz="2800" b="1" dirty="0"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若上帝与我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同行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谁还能敌挡我们</a:t>
            </a:r>
            <a:endParaRPr lang="en-US" altLang="zh-CN" sz="2800" b="1" dirty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Ruo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bang </a:t>
            </a:r>
            <a:r>
              <a:rPr lang="en-US" altLang="zh-CN" sz="2400" dirty="0" err="1"/>
              <a:t>zhu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 </a:t>
            </a:r>
            <a:r>
              <a:rPr lang="en-US" altLang="zh-CN" sz="2400" dirty="0" err="1"/>
              <a:t>shei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</a:t>
            </a:r>
            <a:endParaRPr lang="zh-CN" altLang="zh-CN" sz="2400" dirty="0"/>
          </a:p>
          <a:p>
            <a:pPr algn="r"/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Ruo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</a:t>
            </a:r>
            <a:r>
              <a:rPr lang="en-US" altLang="zh-CN" sz="2400" dirty="0" err="1"/>
              <a:t>yu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tong </a:t>
            </a:r>
            <a:r>
              <a:rPr lang="en-US" altLang="zh-CN" sz="2400" dirty="0" err="1" smtClean="0"/>
              <a:t>xing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en-US" altLang="zh-CN" sz="2400" dirty="0" err="1" smtClean="0"/>
              <a:t>Shei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hai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di dang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 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0454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若上帝帮助我们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有谁能拦阻我们</a:t>
            </a:r>
            <a:endParaRPr lang="zh-CN" altLang="en-US" sz="2800" b="1" dirty="0"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若上帝与我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同行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谁还能敌挡我们</a:t>
            </a:r>
            <a:endParaRPr lang="en-US" altLang="zh-CN" sz="2800" b="1" dirty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Ruo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bang </a:t>
            </a:r>
            <a:r>
              <a:rPr lang="en-US" altLang="zh-CN" sz="2400" dirty="0" err="1"/>
              <a:t>zhu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 </a:t>
            </a:r>
            <a:r>
              <a:rPr lang="en-US" altLang="zh-CN" sz="2400" dirty="0" err="1"/>
              <a:t>shei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</a:t>
            </a:r>
            <a:endParaRPr lang="zh-CN" altLang="zh-CN" sz="2400" dirty="0"/>
          </a:p>
          <a:p>
            <a:pPr algn="r"/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Ruo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shang</a:t>
            </a:r>
            <a:r>
              <a:rPr lang="en-US" altLang="zh-CN" sz="2400" dirty="0"/>
              <a:t> di </a:t>
            </a:r>
            <a:r>
              <a:rPr lang="en-US" altLang="zh-CN" sz="2400" dirty="0" err="1"/>
              <a:t>yu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tong </a:t>
            </a:r>
            <a:r>
              <a:rPr lang="en-US" altLang="zh-CN" sz="2400" dirty="0" err="1" smtClean="0"/>
              <a:t>xing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 </a:t>
            </a:r>
            <a:r>
              <a:rPr lang="en-US" altLang="zh-CN" sz="2400" dirty="0" err="1" smtClean="0"/>
              <a:t>Shei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hai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di dang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men 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6938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danen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 descr="WOSHEN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danen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人人都需要怜悯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永不止息的爱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愿慈爱临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到我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ren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ren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dou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xu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lian</a:t>
            </a:r>
            <a:r>
              <a:rPr lang="en-US" altLang="zh-CN" sz="2400" dirty="0">
                <a:solidFill>
                  <a:srgbClr val="1E1C11"/>
                </a:solidFill>
              </a:rPr>
              <a:t> min </a:t>
            </a: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bu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zhi</a:t>
            </a:r>
            <a:r>
              <a:rPr lang="en-US" altLang="zh-CN" sz="2400" dirty="0">
                <a:solidFill>
                  <a:srgbClr val="1E1C11"/>
                </a:solidFill>
              </a:rPr>
              <a:t> xi de </a:t>
            </a:r>
            <a:r>
              <a:rPr lang="en-US" altLang="zh-CN" sz="2400" dirty="0" err="1">
                <a:solidFill>
                  <a:srgbClr val="1E1C11"/>
                </a:solidFill>
              </a:rPr>
              <a:t>ai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zh-CN" altLang="en-US" sz="2400" dirty="0" smtClean="0">
                <a:solidFill>
                  <a:srgbClr val="1E1C11"/>
                </a:solidFill>
              </a:rPr>
              <a:t>  </a:t>
            </a:r>
            <a:r>
              <a:rPr lang="en-US" altLang="zh-CN" sz="2400" dirty="0" err="1" smtClean="0">
                <a:solidFill>
                  <a:srgbClr val="1E1C11"/>
                </a:solidFill>
              </a:rPr>
              <a:t>yuan</a:t>
            </a:r>
            <a:r>
              <a:rPr lang="en-US" altLang="zh-CN" sz="2400" dirty="0" smtClean="0">
                <a:solidFill>
                  <a:srgbClr val="1E1C11"/>
                </a:solidFill>
              </a:rPr>
              <a:t> </a:t>
            </a:r>
            <a:r>
              <a:rPr lang="en-US" altLang="zh-CN" sz="2400" dirty="0">
                <a:solidFill>
                  <a:srgbClr val="1E1C11"/>
                </a:solidFill>
              </a:rPr>
              <a:t>ci </a:t>
            </a:r>
            <a:r>
              <a:rPr lang="en-US" altLang="zh-CN" sz="2400" dirty="0" err="1">
                <a:solidFill>
                  <a:srgbClr val="1E1C11"/>
                </a:solidFill>
              </a:rPr>
              <a:t>ai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lin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dao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endParaRPr lang="en-US" altLang="zh-CN" sz="2400" b="1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52189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人人都需要宽恕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都需要救主恩慈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万民的盼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望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ren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ren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dou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xu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kuan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shu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zh-CN" altLang="en-US" sz="2400" dirty="0" smtClean="0">
                <a:solidFill>
                  <a:srgbClr val="1E1C11"/>
                </a:solidFill>
              </a:rPr>
              <a:t> </a:t>
            </a:r>
            <a:endParaRPr lang="en-US" altLang="zh-CN" sz="24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 smtClean="0">
                <a:solidFill>
                  <a:srgbClr val="1E1C11"/>
                </a:solidFill>
              </a:rPr>
              <a:t>dou</a:t>
            </a:r>
            <a:r>
              <a:rPr lang="en-US" altLang="zh-CN" sz="2400" dirty="0" smtClean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xu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en ci </a:t>
            </a:r>
            <a:r>
              <a:rPr lang="zh-CN" altLang="en-US" sz="2400" dirty="0" smtClean="0">
                <a:solidFill>
                  <a:srgbClr val="1E1C11"/>
                </a:solidFill>
              </a:rPr>
              <a:t> </a:t>
            </a:r>
            <a:r>
              <a:rPr lang="en-US" altLang="zh-CN" sz="2400" dirty="0" smtClean="0">
                <a:solidFill>
                  <a:srgbClr val="1E1C11"/>
                </a:solidFill>
              </a:rPr>
              <a:t>wan </a:t>
            </a:r>
            <a:r>
              <a:rPr lang="en-US" altLang="zh-CN" sz="2400" dirty="0">
                <a:solidFill>
                  <a:srgbClr val="1E1C11"/>
                </a:solidFill>
              </a:rPr>
              <a:t>min de pan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endParaRPr lang="en-US" altLang="zh-CN" sz="2400" dirty="0">
              <a:solidFill>
                <a:srgbClr val="1E1C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救主 荣耀永恒的父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我神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rong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he de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 </a:t>
            </a: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shen</a:t>
            </a:r>
            <a:r>
              <a:rPr lang="en-US" altLang="zh-CN" sz="2400" dirty="0">
                <a:solidFill>
                  <a:srgbClr val="1E1C11"/>
                </a:solidFill>
              </a:rPr>
              <a:t> 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zh-CN" altLang="en-US" sz="2400" dirty="0" smtClean="0">
                <a:solidFill>
                  <a:srgbClr val="1E1C11"/>
                </a:solidFill>
              </a:rPr>
              <a:t> </a:t>
            </a:r>
            <a:endParaRPr lang="en-US" altLang="zh-CN" sz="24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1E1C11"/>
                </a:solidFill>
              </a:rPr>
              <a:t>ta </a:t>
            </a:r>
            <a:r>
              <a:rPr lang="en-US" altLang="zh-CN" sz="2400" dirty="0">
                <a:solidFill>
                  <a:srgbClr val="1E1C11"/>
                </a:solidFill>
              </a:rPr>
              <a:t>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75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horus-2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到永远 他是救恩主宰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他复活 战胜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耶稣战胜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dao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yuan</a:t>
            </a:r>
            <a:r>
              <a:rPr lang="en-US" altLang="zh-CN" sz="2400" dirty="0">
                <a:solidFill>
                  <a:srgbClr val="1E1C11"/>
                </a:solidFill>
              </a:rPr>
              <a:t>   ta </a:t>
            </a:r>
            <a:r>
              <a:rPr lang="en-US" altLang="zh-CN" sz="2400" dirty="0" err="1">
                <a:solidFill>
                  <a:srgbClr val="1E1C11"/>
                </a:solidFill>
              </a:rPr>
              <a:t>shi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en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zai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ta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huo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ye </a:t>
            </a:r>
            <a:r>
              <a:rPr lang="en-US" altLang="zh-CN" sz="2400" dirty="0" err="1">
                <a:solidFill>
                  <a:srgbClr val="1E1C11"/>
                </a:solidFill>
              </a:rPr>
              <a:t>su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endParaRPr lang="en-US" altLang="zh-CN" sz="2400" dirty="0">
              <a:solidFill>
                <a:srgbClr val="1E1C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8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305336"/>
            <a:ext cx="8640706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无人能像你 无人像你</a:t>
            </a: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/>
              <a:t>Wu </a:t>
            </a:r>
            <a:r>
              <a:rPr lang="en-US" altLang="zh-CN" sz="2400" dirty="0" err="1"/>
              <a:t>ren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ni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Wu </a:t>
            </a:r>
            <a:r>
              <a:rPr lang="en-US" altLang="zh-CN" sz="2400" dirty="0" err="1"/>
              <a:t>ren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ni</a:t>
            </a:r>
            <a:r>
              <a:rPr lang="en-US" altLang="zh-CN" sz="2400" dirty="0"/>
              <a:t> </a:t>
            </a:r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05698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>
                <a:latin typeface="Arial"/>
                <a:ea typeface="GB18030 Bitmap"/>
                <a:cs typeface="Arial"/>
              </a:rPr>
              <a:t>4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46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2-1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照我本相接纳我</a:t>
            </a:r>
          </a:p>
          <a:p>
            <a:pPr algn="r"/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除去恐惧软弱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圣灵充满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zhao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ben </a:t>
            </a:r>
            <a:r>
              <a:rPr lang="en-US" altLang="zh-CN" sz="2400" dirty="0" err="1">
                <a:solidFill>
                  <a:srgbClr val="1E1C11"/>
                </a:solidFill>
              </a:rPr>
              <a:t>xiang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jie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na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chu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qu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kong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ruan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 smtClean="0">
                <a:solidFill>
                  <a:srgbClr val="1E1C11"/>
                </a:solidFill>
              </a:rPr>
              <a:t>ruo</a:t>
            </a:r>
            <a:r>
              <a:rPr lang="en-US" altLang="zh-CN" sz="2400" dirty="0" smtClean="0">
                <a:solidFill>
                  <a:srgbClr val="1E1C11"/>
                </a:solidFill>
              </a:rPr>
              <a:t>  </a:t>
            </a:r>
            <a:r>
              <a:rPr lang="en-US" altLang="zh-CN" sz="2400" dirty="0" smtClean="0">
                <a:solidFill>
                  <a:srgbClr val="1E1C11"/>
                </a:solidFill>
              </a:rPr>
              <a:t>sheng </a:t>
            </a:r>
            <a:r>
              <a:rPr lang="en-US" altLang="zh-CN" sz="2400" dirty="0">
                <a:solidFill>
                  <a:srgbClr val="1E1C11"/>
                </a:solidFill>
              </a:rPr>
              <a:t>ling </a:t>
            </a:r>
            <a:r>
              <a:rPr lang="en-US" altLang="zh-CN" sz="2400" dirty="0" err="1">
                <a:solidFill>
                  <a:srgbClr val="1E1C11"/>
                </a:solidFill>
              </a:rPr>
              <a:t>chong</a:t>
            </a:r>
            <a:r>
              <a:rPr lang="en-US" altLang="zh-CN" sz="2400" dirty="0">
                <a:solidFill>
                  <a:srgbClr val="1E1C11"/>
                </a:solidFill>
              </a:rPr>
              <a:t> man </a:t>
            </a:r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36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我献一生来跟随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抛弃追求的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一切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全降服于你</a:t>
            </a:r>
            <a:endParaRPr lang="zh-CN" altLang="en-US" sz="28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xian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yi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lai</a:t>
            </a:r>
            <a:r>
              <a:rPr lang="en-US" altLang="zh-CN" sz="2400" dirty="0">
                <a:solidFill>
                  <a:srgbClr val="1E1C11"/>
                </a:solidFill>
              </a:rPr>
              <a:t> gen sui </a:t>
            </a: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pao</a:t>
            </a:r>
            <a:r>
              <a:rPr lang="en-US" altLang="zh-CN" sz="2400" dirty="0">
                <a:solidFill>
                  <a:srgbClr val="1E1C11"/>
                </a:solidFill>
              </a:rPr>
              <a:t> qi </a:t>
            </a:r>
            <a:r>
              <a:rPr lang="en-US" altLang="zh-CN" sz="2400" dirty="0" err="1">
                <a:solidFill>
                  <a:srgbClr val="1E1C11"/>
                </a:solidFill>
              </a:rPr>
              <a:t>zhui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qiu</a:t>
            </a:r>
            <a:r>
              <a:rPr lang="en-US" altLang="zh-CN" sz="2400" dirty="0">
                <a:solidFill>
                  <a:srgbClr val="1E1C11"/>
                </a:solidFill>
              </a:rPr>
              <a:t> de </a:t>
            </a:r>
            <a:r>
              <a:rPr lang="en-US" altLang="zh-CN" sz="2400" dirty="0" err="1">
                <a:solidFill>
                  <a:srgbClr val="1E1C11"/>
                </a:solidFill>
              </a:rPr>
              <a:t>yi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qie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zh-CN" altLang="en-US" sz="2400" dirty="0" smtClean="0">
                <a:solidFill>
                  <a:srgbClr val="1E1C11"/>
                </a:solidFill>
              </a:rPr>
              <a:t>  </a:t>
            </a:r>
            <a:r>
              <a:rPr lang="en-US" altLang="zh-CN" sz="2400" dirty="0" err="1" smtClean="0">
                <a:solidFill>
                  <a:srgbClr val="1E1C11"/>
                </a:solidFill>
              </a:rPr>
              <a:t>quan</a:t>
            </a:r>
            <a:r>
              <a:rPr lang="en-US" altLang="zh-CN" sz="2400" dirty="0" smtClean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xiang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ni</a:t>
            </a:r>
            <a:endParaRPr lang="en-US" altLang="zh-CN" sz="2400" dirty="0">
              <a:solidFill>
                <a:srgbClr val="1E1C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7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救主 荣耀永恒的父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我神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rong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he de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 </a:t>
            </a: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shen</a:t>
            </a:r>
            <a:r>
              <a:rPr lang="en-US" altLang="zh-CN" sz="2400" dirty="0">
                <a:solidFill>
                  <a:srgbClr val="1E1C11"/>
                </a:solidFill>
              </a:rPr>
              <a:t> 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zh-CN" altLang="en-US" sz="2400" dirty="0" smtClean="0">
                <a:solidFill>
                  <a:srgbClr val="1E1C11"/>
                </a:solidFill>
              </a:rPr>
              <a:t> 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endParaRPr lang="en-US" altLang="zh-CN" sz="24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1E1C11"/>
                </a:solidFill>
              </a:rPr>
              <a:t>ta </a:t>
            </a:r>
            <a:r>
              <a:rPr lang="en-US" altLang="zh-CN" sz="2400" dirty="0">
                <a:solidFill>
                  <a:srgbClr val="1E1C11"/>
                </a:solidFill>
              </a:rPr>
              <a:t>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68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horus-2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到永远 他是救恩主宰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他复活 战胜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耶稣战胜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dao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yuan</a:t>
            </a:r>
            <a:r>
              <a:rPr lang="en-US" altLang="zh-CN" sz="2400" dirty="0">
                <a:solidFill>
                  <a:srgbClr val="1E1C11"/>
                </a:solidFill>
              </a:rPr>
              <a:t>   ta </a:t>
            </a:r>
            <a:r>
              <a:rPr lang="en-US" altLang="zh-CN" sz="2400" dirty="0" err="1">
                <a:solidFill>
                  <a:srgbClr val="1E1C11"/>
                </a:solidFill>
              </a:rPr>
              <a:t>shi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en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zai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ta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huo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ye </a:t>
            </a:r>
            <a:r>
              <a:rPr lang="en-US" altLang="zh-CN" sz="2400" dirty="0" err="1">
                <a:solidFill>
                  <a:srgbClr val="1E1C11"/>
                </a:solidFill>
              </a:rPr>
              <a:t>su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endParaRPr lang="en-US" altLang="zh-CN" sz="2400" dirty="0">
              <a:solidFill>
                <a:srgbClr val="1E1C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*2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愿主发光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愿全地看见</a:t>
            </a:r>
            <a:endParaRPr lang="zh-CN" altLang="en-US" sz="28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我们唱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荣耀归与复活的君王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</a:t>
            </a:r>
            <a:endParaRPr lang="zh-CN" altLang="en-US" sz="28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en-US" altLang="zh-CN" sz="24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(</a:t>
            </a:r>
            <a:r>
              <a:rPr lang="en-US" altLang="zh-CN" sz="24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x2</a:t>
            </a:r>
            <a:r>
              <a:rPr lang="en-US" altLang="zh-CN" sz="24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)</a:t>
            </a:r>
            <a:endParaRPr lang="en-US" altLang="zh-CN" sz="24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en-US" altLang="zh-CN" sz="2400" dirty="0" err="1">
                <a:solidFill>
                  <a:schemeClr val="bg1"/>
                </a:solidFill>
              </a:rPr>
              <a:t>yuan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zhu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fa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guang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yuan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quan</a:t>
            </a:r>
            <a:r>
              <a:rPr lang="en-US" altLang="zh-CN" sz="2400" dirty="0">
                <a:solidFill>
                  <a:schemeClr val="bg1"/>
                </a:solidFill>
              </a:rPr>
              <a:t> di </a:t>
            </a:r>
            <a:r>
              <a:rPr lang="en-US" altLang="zh-CN" sz="2400" dirty="0" err="1">
                <a:solidFill>
                  <a:schemeClr val="bg1"/>
                </a:solidFill>
              </a:rPr>
              <a:t>kan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jian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endParaRPr lang="zh-CN" altLang="zh-CN" sz="2400" dirty="0">
              <a:solidFill>
                <a:schemeClr val="bg1"/>
              </a:solidFill>
            </a:endParaRPr>
          </a:p>
          <a:p>
            <a:pPr algn="r"/>
            <a:r>
              <a:rPr lang="en-US" altLang="zh-CN" sz="2400" dirty="0" err="1">
                <a:solidFill>
                  <a:schemeClr val="bg1"/>
                </a:solidFill>
              </a:rPr>
              <a:t>wo</a:t>
            </a:r>
            <a:r>
              <a:rPr lang="en-US" altLang="zh-CN" sz="2400" dirty="0">
                <a:solidFill>
                  <a:schemeClr val="bg1"/>
                </a:solidFill>
              </a:rPr>
              <a:t> men </a:t>
            </a:r>
            <a:r>
              <a:rPr lang="en-US" altLang="zh-CN" sz="2400" dirty="0" err="1">
                <a:solidFill>
                  <a:schemeClr val="bg1"/>
                </a:solidFill>
              </a:rPr>
              <a:t>chang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rong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yao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gui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yu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fu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huo</a:t>
            </a:r>
            <a:r>
              <a:rPr lang="en-US" altLang="zh-CN" sz="2400" dirty="0">
                <a:solidFill>
                  <a:schemeClr val="bg1"/>
                </a:solidFill>
              </a:rPr>
              <a:t> de </a:t>
            </a:r>
            <a:r>
              <a:rPr lang="en-US" altLang="zh-CN" sz="2400" dirty="0" err="1">
                <a:solidFill>
                  <a:schemeClr val="bg1"/>
                </a:solidFill>
              </a:rPr>
              <a:t>jun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wang</a:t>
            </a:r>
            <a:r>
              <a:rPr lang="zh-CN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ye </a:t>
            </a:r>
            <a:r>
              <a:rPr lang="en-US" altLang="zh-CN" sz="2400" dirty="0" err="1">
                <a:solidFill>
                  <a:schemeClr val="bg1"/>
                </a:solidFill>
              </a:rPr>
              <a:t>su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>
              <a:solidFill>
                <a:srgbClr val="1E1C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3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救主 荣耀永恒的父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我神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rong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he de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 </a:t>
            </a: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shen</a:t>
            </a:r>
            <a:r>
              <a:rPr lang="en-US" altLang="zh-CN" sz="2400" dirty="0">
                <a:solidFill>
                  <a:srgbClr val="1E1C11"/>
                </a:solidFill>
              </a:rPr>
              <a:t> 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zh-CN" altLang="en-US" sz="2400" dirty="0" smtClean="0">
                <a:solidFill>
                  <a:srgbClr val="1E1C11"/>
                </a:solidFill>
              </a:rPr>
              <a:t> 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endParaRPr lang="en-US" altLang="zh-CN" sz="24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1E1C11"/>
                </a:solidFill>
              </a:rPr>
              <a:t>ta </a:t>
            </a:r>
            <a:r>
              <a:rPr lang="en-US" altLang="zh-CN" sz="2400" dirty="0">
                <a:solidFill>
                  <a:srgbClr val="1E1C11"/>
                </a:solidFill>
              </a:rPr>
              <a:t>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29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horus-2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到永远 他是救恩主宰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他复活 战胜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耶稣战胜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dao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yuan</a:t>
            </a:r>
            <a:r>
              <a:rPr lang="en-US" altLang="zh-CN" sz="2400" dirty="0">
                <a:solidFill>
                  <a:srgbClr val="1E1C11"/>
                </a:solidFill>
              </a:rPr>
              <a:t>   ta </a:t>
            </a:r>
            <a:r>
              <a:rPr lang="en-US" altLang="zh-CN" sz="2400" dirty="0" err="1">
                <a:solidFill>
                  <a:srgbClr val="1E1C11"/>
                </a:solidFill>
              </a:rPr>
              <a:t>shi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en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zai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ta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huo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ye </a:t>
            </a:r>
            <a:r>
              <a:rPr lang="en-US" altLang="zh-CN" sz="2400" dirty="0" err="1">
                <a:solidFill>
                  <a:srgbClr val="1E1C11"/>
                </a:solidFill>
              </a:rPr>
              <a:t>su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endParaRPr lang="en-US" altLang="zh-CN" sz="2400" dirty="0">
              <a:solidFill>
                <a:srgbClr val="1E1C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0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救主 荣耀永恒的父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我神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有大能拯救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rong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he de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 </a:t>
            </a: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wo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shen</a:t>
            </a:r>
            <a:r>
              <a:rPr lang="en-US" altLang="zh-CN" sz="2400" dirty="0">
                <a:solidFill>
                  <a:srgbClr val="1E1C11"/>
                </a:solidFill>
              </a:rPr>
              <a:t> 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zh-CN" altLang="en-US" sz="2400" dirty="0" smtClean="0">
                <a:solidFill>
                  <a:srgbClr val="1E1C11"/>
                </a:solidFill>
              </a:rPr>
              <a:t> 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endParaRPr lang="en-US" altLang="zh-CN" sz="24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1E1C11"/>
                </a:solidFill>
              </a:rPr>
              <a:t>ta </a:t>
            </a:r>
            <a:r>
              <a:rPr lang="en-US" altLang="zh-CN" sz="2400" dirty="0">
                <a:solidFill>
                  <a:srgbClr val="1E1C11"/>
                </a:solidFill>
              </a:rPr>
              <a:t>you da </a:t>
            </a:r>
            <a:r>
              <a:rPr lang="en-US" altLang="zh-CN" sz="2400" dirty="0" err="1">
                <a:solidFill>
                  <a:srgbClr val="1E1C11"/>
                </a:solidFill>
              </a:rPr>
              <a:t>neng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zheng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02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horus-2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29" y="2285759"/>
            <a:ext cx="7645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到永远 他是救恩主宰</a:t>
            </a:r>
          </a:p>
          <a:p>
            <a:pPr algn="r"/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他复活 战胜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耶稣战胜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</a:t>
            </a:r>
          </a:p>
          <a:p>
            <a:pPr algn="r"/>
            <a:endParaRPr lang="en-US" altLang="zh-CN" sz="1200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1E1C11"/>
                </a:solidFill>
              </a:rPr>
              <a:t>dao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yong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yuan</a:t>
            </a:r>
            <a:r>
              <a:rPr lang="en-US" altLang="zh-CN" sz="2400" dirty="0">
                <a:solidFill>
                  <a:srgbClr val="1E1C11"/>
                </a:solidFill>
              </a:rPr>
              <a:t>   ta </a:t>
            </a:r>
            <a:r>
              <a:rPr lang="en-US" altLang="zh-CN" sz="2400" dirty="0" err="1">
                <a:solidFill>
                  <a:srgbClr val="1E1C11"/>
                </a:solidFill>
              </a:rPr>
              <a:t>shi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jiu</a:t>
            </a:r>
            <a:r>
              <a:rPr lang="en-US" altLang="zh-CN" sz="2400" dirty="0">
                <a:solidFill>
                  <a:srgbClr val="1E1C11"/>
                </a:solidFill>
              </a:rPr>
              <a:t> en </a:t>
            </a:r>
            <a:r>
              <a:rPr lang="en-US" altLang="zh-CN" sz="2400" dirty="0" err="1">
                <a:solidFill>
                  <a:srgbClr val="1E1C11"/>
                </a:solidFill>
              </a:rPr>
              <a:t>zhu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zai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ta </a:t>
            </a:r>
            <a:r>
              <a:rPr lang="en-US" altLang="zh-CN" sz="2400" dirty="0" err="1">
                <a:solidFill>
                  <a:srgbClr val="1E1C11"/>
                </a:solidFill>
              </a:rPr>
              <a:t>fu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huo</a:t>
            </a:r>
            <a:r>
              <a:rPr lang="en-US" altLang="zh-CN" sz="2400" dirty="0">
                <a:solidFill>
                  <a:srgbClr val="1E1C11"/>
                </a:solidFill>
              </a:rPr>
              <a:t>  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</a:p>
          <a:p>
            <a:pPr algn="r"/>
            <a:r>
              <a:rPr lang="en-US" altLang="zh-CN" sz="2400" dirty="0">
                <a:solidFill>
                  <a:srgbClr val="1E1C11"/>
                </a:solidFill>
              </a:rPr>
              <a:t>ye </a:t>
            </a:r>
            <a:r>
              <a:rPr lang="en-US" altLang="zh-CN" sz="2400" dirty="0" err="1">
                <a:solidFill>
                  <a:srgbClr val="1E1C11"/>
                </a:solidFill>
              </a:rPr>
              <a:t>su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zhan</a:t>
            </a:r>
            <a:r>
              <a:rPr lang="en-US" altLang="zh-CN" sz="2400" dirty="0">
                <a:solidFill>
                  <a:srgbClr val="1E1C11"/>
                </a:solidFill>
              </a:rPr>
              <a:t> sheng </a:t>
            </a:r>
            <a:r>
              <a:rPr lang="en-US" altLang="zh-CN" sz="2400" dirty="0" err="1">
                <a:solidFill>
                  <a:srgbClr val="1E1C11"/>
                </a:solidFill>
              </a:rPr>
              <a:t>si</a:t>
            </a:r>
            <a:r>
              <a:rPr lang="en-US" altLang="zh-CN" sz="2400" dirty="0">
                <a:solidFill>
                  <a:srgbClr val="1E1C11"/>
                </a:solidFill>
              </a:rPr>
              <a:t> </a:t>
            </a:r>
            <a:r>
              <a:rPr lang="en-US" altLang="zh-CN" sz="2400" dirty="0" err="1">
                <a:solidFill>
                  <a:srgbClr val="1E1C11"/>
                </a:solidFill>
              </a:rPr>
              <a:t>wang</a:t>
            </a:r>
            <a:endParaRPr lang="en-US" altLang="zh-CN" sz="2400" dirty="0">
              <a:solidFill>
                <a:srgbClr val="1E1C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3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305336"/>
            <a:ext cx="8640706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你荣光驱走黑暗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赐华冠代替灰尘</a:t>
            </a:r>
            <a:endParaRPr lang="zh-CN" altLang="en-US" sz="2800" b="1" dirty="0">
              <a:latin typeface="黑体"/>
              <a:ea typeface="黑体"/>
              <a:cs typeface="黑体"/>
            </a:endParaRPr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/>
              <a:t>Ni </a:t>
            </a:r>
            <a:r>
              <a:rPr lang="en-US" altLang="zh-CN" sz="2400" dirty="0" err="1"/>
              <a:t>rong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guang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qu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zou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hei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Ci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hua</a:t>
            </a:r>
            <a:r>
              <a:rPr lang="en-US" altLang="zh-CN" sz="2400" dirty="0"/>
              <a:t> guan </a:t>
            </a:r>
            <a:r>
              <a:rPr lang="en-US" altLang="zh-CN" sz="2400" dirty="0" err="1"/>
              <a:t>dai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chen</a:t>
            </a:r>
            <a:endParaRPr lang="en-US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95296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danen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3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The </a:t>
            </a:r>
            <a:r>
              <a:rPr lang="en-US" altLang="zh-CN" sz="2800" b="1" dirty="0">
                <a:solidFill>
                  <a:srgbClr val="1E1C11"/>
                </a:solidFill>
              </a:rPr>
              <a:t>heavens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declare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The </a:t>
            </a:r>
            <a:r>
              <a:rPr lang="en-US" altLang="zh-CN" sz="2800" b="1" dirty="0">
                <a:solidFill>
                  <a:srgbClr val="1E1C11"/>
                </a:solidFill>
              </a:rPr>
              <a:t>glory of God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And all of the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world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Will </a:t>
            </a:r>
            <a:r>
              <a:rPr lang="en-US" altLang="zh-CN" sz="2800" b="1" dirty="0">
                <a:solidFill>
                  <a:srgbClr val="1E1C11"/>
                </a:solidFill>
              </a:rPr>
              <a:t>join the praise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His wonders proclaim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天堂的宣告 上帝的荣耀</a:t>
            </a: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万国万民  都将加入这场盛赞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34239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en-US" sz="1200" b="1" dirty="0" smtClean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The oceans and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skies</a:t>
            </a:r>
            <a:r>
              <a:rPr lang="en-US" altLang="zh-CN" sz="2800" b="1" dirty="0">
                <a:solidFill>
                  <a:srgbClr val="1E1C11"/>
                </a:solidFill>
              </a:rPr>
              <a:t>,</a:t>
            </a:r>
            <a:r>
              <a:rPr lang="zh-CN" altLang="en-US" sz="2800" b="1" dirty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Lift </a:t>
            </a:r>
            <a:r>
              <a:rPr lang="en-US" altLang="zh-CN" sz="2800" b="1" dirty="0">
                <a:solidFill>
                  <a:srgbClr val="1E1C11"/>
                </a:solidFill>
              </a:rPr>
              <a:t>up their voice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And all He has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made,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Will </a:t>
            </a:r>
            <a:r>
              <a:rPr lang="en-US" altLang="zh-CN" sz="2800" b="1" dirty="0">
                <a:solidFill>
                  <a:srgbClr val="1E1C11"/>
                </a:solidFill>
              </a:rPr>
              <a:t>rise to bless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The </a:t>
            </a:r>
            <a:r>
              <a:rPr lang="en-US" altLang="zh-CN" sz="2800" b="1" dirty="0">
                <a:solidFill>
                  <a:srgbClr val="1E1C11"/>
                </a:solidFill>
              </a:rPr>
              <a:t>King of all kings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海洋和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天空 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赞美之声撼天动地</a:t>
            </a:r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祂所做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的一切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将升为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祝福  万王之王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28929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Jesus Christ is the Lord</a:t>
            </a:r>
          </a:p>
          <a:p>
            <a:pPr algn="r"/>
            <a:endParaRPr lang="en-US" altLang="zh-CN" sz="2800" b="1" dirty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我们一起来敬拜祂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 基督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祂是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39986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en-US" sz="1200" b="1" dirty="0" smtClean="0">
                <a:latin typeface="Arial"/>
                <a:ea typeface="GB18030 Bitmap"/>
                <a:cs typeface="Arial"/>
              </a:rPr>
              <a:t>3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92393" y="2096512"/>
            <a:ext cx="69198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Eternity’s King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zh-CN" altLang="zh-CN" sz="2800" b="1" dirty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Is </a:t>
            </a:r>
            <a:r>
              <a:rPr lang="en-US" altLang="zh-CN" sz="2800" b="1" dirty="0">
                <a:solidFill>
                  <a:srgbClr val="1E1C11"/>
                </a:solidFill>
              </a:rPr>
              <a:t>coming again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Though all of the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earth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Will </a:t>
            </a:r>
            <a:r>
              <a:rPr lang="en-US" altLang="zh-CN" sz="2800" b="1" dirty="0">
                <a:solidFill>
                  <a:srgbClr val="1E1C11"/>
                </a:solidFill>
              </a:rPr>
              <a:t>fade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away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 </a:t>
            </a:r>
            <a:endParaRPr lang="en-US" altLang="zh-CN" sz="2800" b="1" dirty="0" smtClean="0">
              <a:solidFill>
                <a:srgbClr val="1E1C11"/>
              </a:solidFill>
            </a:endParaRPr>
          </a:p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His </a:t>
            </a:r>
            <a:r>
              <a:rPr lang="en-US" altLang="zh-CN" sz="2800" b="1" dirty="0">
                <a:solidFill>
                  <a:srgbClr val="1E1C11"/>
                </a:solidFill>
              </a:rPr>
              <a:t>truth will remain</a:t>
            </a:r>
          </a:p>
          <a:p>
            <a:pPr algn="r"/>
            <a:endParaRPr lang="en-US" altLang="zh-CN" sz="2800" b="1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不朽的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王者 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将再次降临</a:t>
            </a:r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即便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万物 将会逝去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祂的信永存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235112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Jesus Christ is the Lord</a:t>
            </a:r>
          </a:p>
          <a:p>
            <a:pPr algn="r"/>
            <a:endParaRPr lang="en-US" altLang="zh-CN" sz="2800" b="1" dirty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我们一起来敬拜祂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 基督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祂是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32132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Come and behold Him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Bow </a:t>
            </a:r>
            <a:r>
              <a:rPr lang="en-US" altLang="zh-CN" sz="2800" b="1" dirty="0">
                <a:solidFill>
                  <a:srgbClr val="1E1C11"/>
                </a:solidFill>
              </a:rPr>
              <a:t>down before Him 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Jesus Christ is the Lord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来仰望祂 来向祂屈膝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耶稣基督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祂是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</a:p>
          <a:p>
            <a:pPr algn="r"/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92552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in(8)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88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Hallelujah</a:t>
            </a:r>
            <a:r>
              <a:rPr lang="zh-CN" altLang="zh-CN" sz="2800" b="1" dirty="0" smtClean="0">
                <a:solidFill>
                  <a:srgbClr val="1E1C11"/>
                </a:solidFill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Hallelujah</a:t>
            </a:r>
            <a:endParaRPr lang="en-US" altLang="zh-CN" sz="28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You are worthy of all praise</a:t>
            </a:r>
          </a:p>
          <a:p>
            <a:pPr algn="r"/>
            <a:endParaRPr lang="en-US" altLang="zh-CN" sz="2800" b="1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哈利路亚  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哈利路亚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祢是配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 所有赞美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54303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305336"/>
            <a:ext cx="8640706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无人能像你 无人像你</a:t>
            </a: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/>
              <a:t>Wu </a:t>
            </a:r>
            <a:r>
              <a:rPr lang="en-US" altLang="zh-CN" sz="2400" dirty="0" err="1"/>
              <a:t>ren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ni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Wu </a:t>
            </a:r>
            <a:r>
              <a:rPr lang="en-US" altLang="zh-CN" sz="2400" dirty="0" err="1"/>
              <a:t>ren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xiang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ni</a:t>
            </a:r>
            <a:r>
              <a:rPr lang="en-US" altLang="zh-CN" sz="2400" dirty="0"/>
              <a:t> </a:t>
            </a:r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64774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</a:t>
            </a:r>
            <a:r>
              <a:rPr lang="zh-CN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Hallelujah</a:t>
            </a:r>
            <a:r>
              <a:rPr lang="zh-CN" altLang="zh-CN" sz="2800" b="1" dirty="0" smtClean="0">
                <a:solidFill>
                  <a:srgbClr val="1E1C11"/>
                </a:solidFill>
              </a:rPr>
              <a:t>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Hallelujah</a:t>
            </a:r>
            <a:endParaRPr lang="en-US" altLang="zh-CN" sz="28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You are worthy of all praise</a:t>
            </a:r>
          </a:p>
          <a:p>
            <a:pPr algn="r"/>
            <a:endParaRPr lang="en-US" altLang="zh-CN" sz="2800" b="1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哈利路亚  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哈利路亚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祢是配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 所有赞美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24639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Jesus Christ is the Lord</a:t>
            </a:r>
          </a:p>
          <a:p>
            <a:pPr algn="r"/>
            <a:endParaRPr lang="en-US" altLang="zh-CN" sz="2800" b="1" dirty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我们一起来敬拜祂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 基督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祂是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82697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Come and behold Him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Bow </a:t>
            </a:r>
            <a:r>
              <a:rPr lang="en-US" altLang="zh-CN" sz="2800" b="1" dirty="0">
                <a:solidFill>
                  <a:srgbClr val="1E1C11"/>
                </a:solidFill>
              </a:rPr>
              <a:t>down before Him 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Jesus Christ is the Lord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来仰望祂 来向祂屈膝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耶稣基督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祂是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</a:p>
          <a:p>
            <a:pPr algn="r"/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370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1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27601"/>
            <a:ext cx="76450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Let </a:t>
            </a:r>
            <a:r>
              <a:rPr lang="en-US" altLang="zh-CN" sz="2800" b="1" dirty="0">
                <a:solidFill>
                  <a:srgbClr val="1E1C11"/>
                </a:solidFill>
              </a:rPr>
              <a:t>us adore Him</a:t>
            </a:r>
          </a:p>
          <a:p>
            <a:pPr algn="r"/>
            <a:r>
              <a:rPr lang="en-US" altLang="zh-CN" sz="2800" b="1" dirty="0">
                <a:solidFill>
                  <a:srgbClr val="1E1C11"/>
                </a:solidFill>
              </a:rPr>
              <a:t>Jesus Christ is the Lord</a:t>
            </a:r>
          </a:p>
          <a:p>
            <a:pPr algn="r"/>
            <a:endParaRPr lang="en-US" altLang="zh-CN" sz="2800" b="1" dirty="0">
              <a:solidFill>
                <a:srgbClr val="1E1C11"/>
              </a:solidFill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我们一起来敬拜祂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 基督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祂是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62355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164" y="2238644"/>
            <a:ext cx="7645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E1C11"/>
                </a:solidFill>
              </a:rPr>
              <a:t>Come and behold Him </a:t>
            </a:r>
            <a:r>
              <a:rPr lang="zh-CN" altLang="en-US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Bow </a:t>
            </a:r>
            <a:r>
              <a:rPr lang="en-US" altLang="zh-CN" sz="2800" b="1" dirty="0">
                <a:solidFill>
                  <a:srgbClr val="1E1C11"/>
                </a:solidFill>
              </a:rPr>
              <a:t>down before Him </a:t>
            </a:r>
          </a:p>
          <a:p>
            <a:pPr algn="r"/>
            <a:r>
              <a:rPr lang="en-US" altLang="zh-CN" sz="2800" b="1" u="sng" dirty="0">
                <a:solidFill>
                  <a:srgbClr val="1E1C11"/>
                </a:solidFill>
              </a:rPr>
              <a:t>Jesus Christ is the Lord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来仰望祂 来向祂屈膝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耶稣基督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祂是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</a:p>
          <a:p>
            <a:pPr algn="r"/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65183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2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it is wel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verse1-1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Grander earth has quaked before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Moved by the sound of His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voice</a:t>
            </a:r>
            <a:endParaRPr lang="en-US" altLang="zh-CN" sz="2800" b="1" dirty="0">
              <a:solidFill>
                <a:srgbClr val="1E1C11"/>
              </a:solidFill>
            </a:endParaRP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广袤的大地曾因他的教诲</a:t>
            </a:r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而微微颤动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9470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Verse1-</a:t>
            </a:r>
            <a:r>
              <a:rPr lang="en-US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E1C11"/>
                </a:solidFill>
              </a:rPr>
              <a:t>Seas </a:t>
            </a:r>
            <a:r>
              <a:rPr lang="en-US" altLang="zh-CN" sz="2800" b="1" dirty="0">
                <a:solidFill>
                  <a:srgbClr val="1E1C11"/>
                </a:solidFill>
              </a:rPr>
              <a:t>that are shaken and stirred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Can be calmed and broken for my re-</a:t>
            </a:r>
            <a:r>
              <a:rPr lang="en-US" altLang="zh-CN" sz="2800" b="1" dirty="0" err="1">
                <a:solidFill>
                  <a:srgbClr val="1E1C11"/>
                </a:solidFill>
              </a:rPr>
              <a:t>gard</a:t>
            </a:r>
            <a:endParaRPr lang="en-US" altLang="zh-CN" sz="2800" b="1" dirty="0">
              <a:solidFill>
                <a:srgbClr val="1E1C11"/>
              </a:solidFill>
            </a:endParaRPr>
          </a:p>
          <a:p>
            <a:endParaRPr lang="en-US" altLang="zh-CN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海洋中波涛翻腾激荡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因我的祷告而平静如初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5734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Through it all, through it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all,My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eyes are on you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Through it all, through it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all,It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well</a:t>
            </a:r>
            <a:endParaRPr lang="en-US" altLang="zh-CN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一路走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来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披荆斩棘</a:t>
            </a:r>
            <a:r>
              <a:rPr lang="en-US" altLang="zh-CN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我与你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同行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历经磨难 重见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光明</a:t>
            </a:r>
            <a:r>
              <a:rPr lang="en-US" altLang="zh-CN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一切安好如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初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507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9842"/>
            <a:ext cx="86407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我神最伟大 我神最刚强</a:t>
            </a:r>
          </a:p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远超过世上一切的君王</a:t>
            </a:r>
            <a:endParaRPr lang="zh-CN" altLang="en-US" sz="2400" b="1" dirty="0" smtClean="0">
              <a:latin typeface="黑体"/>
              <a:ea typeface="黑体"/>
              <a:cs typeface="黑体"/>
            </a:endParaRPr>
          </a:p>
          <a:p>
            <a:pPr algn="r"/>
            <a:endParaRPr lang="en-US" altLang="zh-CN" sz="400" dirty="0" smtClean="0"/>
          </a:p>
          <a:p>
            <a:pPr algn="r"/>
            <a:r>
              <a:rPr lang="en-US" altLang="zh-CN" sz="2400" dirty="0" err="1"/>
              <a:t>Wo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shen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wei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da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Wo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zui</a:t>
            </a:r>
            <a:r>
              <a:rPr lang="en-US" altLang="zh-CN" sz="2400" dirty="0" smtClean="0"/>
              <a:t> gang </a:t>
            </a:r>
            <a:r>
              <a:rPr lang="en-US" altLang="zh-CN" sz="2400" dirty="0" err="1" smtClean="0"/>
              <a:t>qiang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Yuan </a:t>
            </a:r>
            <a:r>
              <a:rPr lang="en-US" altLang="zh-CN" sz="2400" dirty="0" err="1" smtClean="0"/>
              <a:t>chao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guo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shang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yi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qie</a:t>
            </a:r>
            <a:r>
              <a:rPr lang="en-US" altLang="zh-CN" sz="2400" dirty="0" smtClean="0"/>
              <a:t> de </a:t>
            </a:r>
            <a:r>
              <a:rPr lang="en-US" altLang="zh-CN" sz="2400" dirty="0" err="1" smtClean="0"/>
              <a:t>jun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wang</a:t>
            </a:r>
            <a:r>
              <a:rPr lang="zh-CN" altLang="zh-CN" sz="2400" dirty="0" smtClean="0"/>
              <a:t> </a:t>
            </a:r>
            <a:r>
              <a:rPr lang="en-US" altLang="zh-CN" sz="2400" dirty="0" smtClean="0"/>
              <a:t> </a:t>
            </a:r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49712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verse2-1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Far be it from me to not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believe</a:t>
            </a:r>
            <a:endParaRPr lang="en-US" altLang="zh-CN" sz="2800" b="1" dirty="0">
              <a:solidFill>
                <a:srgbClr val="1E1C11"/>
              </a:solidFill>
            </a:endParaRPr>
          </a:p>
          <a:p>
            <a:r>
              <a:rPr lang="en-US" altLang="zh-CN" sz="2800" b="1" dirty="0">
                <a:solidFill>
                  <a:srgbClr val="1E1C11"/>
                </a:solidFill>
              </a:rPr>
              <a:t>Even when my eyes can't see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我是虔诚的信徒  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即便我目不能视</a:t>
            </a:r>
          </a:p>
        </p:txBody>
      </p:sp>
    </p:spTree>
    <p:extLst>
      <p:ext uri="{BB962C8B-B14F-4D97-AF65-F5344CB8AC3E}">
        <p14:creationId xmlns:p14="http://schemas.microsoft.com/office/powerpoint/2010/main" val="399683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verse2</a:t>
            </a:r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-2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And this mountain that's in front of me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Will be thrown into the midst of the sea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我眼前的万山阻隔 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也会移到海中央最终消逝不见</a:t>
            </a:r>
          </a:p>
        </p:txBody>
      </p:sp>
    </p:spTree>
    <p:extLst>
      <p:ext uri="{BB962C8B-B14F-4D97-AF65-F5344CB8AC3E}">
        <p14:creationId xmlns:p14="http://schemas.microsoft.com/office/powerpoint/2010/main" val="48709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Through it all, through it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all,My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eyes are on you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Through it all, through it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all,It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well, It is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well</a:t>
            </a:r>
            <a:endParaRPr lang="en-US" altLang="zh-CN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一路走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来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披荆斩棘</a:t>
            </a:r>
            <a:r>
              <a:rPr lang="en-US" altLang="zh-CN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我与你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同行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历经磨难 重见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光明</a:t>
            </a:r>
            <a:r>
              <a:rPr lang="en-US" altLang="zh-CN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一切安好如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初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3729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Bridge*3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So let go my soul and trust in Him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The waves and wind still know His name</a:t>
            </a:r>
          </a:p>
          <a:p>
            <a:r>
              <a:rPr lang="en-US" altLang="zh-CN" sz="2400" dirty="0">
                <a:solidFill>
                  <a:srgbClr val="1E1C11"/>
                </a:solidFill>
              </a:rPr>
              <a:t>(*3)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我主我愿为之舍弃灵魂信任你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风和浪传颂着他的英名</a:t>
            </a:r>
          </a:p>
        </p:txBody>
      </p:sp>
    </p:spTree>
    <p:extLst>
      <p:ext uri="{BB962C8B-B14F-4D97-AF65-F5344CB8AC3E}">
        <p14:creationId xmlns:p14="http://schemas.microsoft.com/office/powerpoint/2010/main" val="402242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PC1-1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541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It is well with my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soul,It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 with my soul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It is well with my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soul,It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 it is well with my soul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</p:txBody>
      </p:sp>
    </p:spTree>
    <p:extLst>
      <p:ext uri="{BB962C8B-B14F-4D97-AF65-F5344CB8AC3E}">
        <p14:creationId xmlns:p14="http://schemas.microsoft.com/office/powerpoint/2010/main" val="178625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PC2-2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541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It is well it is well with my soul</a:t>
            </a:r>
          </a:p>
          <a:p>
            <a:r>
              <a:rPr lang="en-US" altLang="zh-CN" sz="2800" b="1" dirty="0" smtClean="0">
                <a:solidFill>
                  <a:srgbClr val="1E1C11"/>
                </a:solidFill>
              </a:rPr>
              <a:t>It </a:t>
            </a:r>
            <a:r>
              <a:rPr lang="en-US" altLang="zh-CN" sz="2800" b="1" dirty="0">
                <a:solidFill>
                  <a:srgbClr val="1E1C11"/>
                </a:solidFill>
              </a:rPr>
              <a:t>is well it is well with my soul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</p:txBody>
      </p:sp>
    </p:spTree>
    <p:extLst>
      <p:ext uri="{BB962C8B-B14F-4D97-AF65-F5344CB8AC3E}">
        <p14:creationId xmlns:p14="http://schemas.microsoft.com/office/powerpoint/2010/main" val="126142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PC2-1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541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It is well with my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soul,It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 with my soul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It is well with my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soul,It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 it is well with my soul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</p:txBody>
      </p:sp>
    </p:spTree>
    <p:extLst>
      <p:ext uri="{BB962C8B-B14F-4D97-AF65-F5344CB8AC3E}">
        <p14:creationId xmlns:p14="http://schemas.microsoft.com/office/powerpoint/2010/main" val="266041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PC2-2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541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It is well it is well with my soul</a:t>
            </a:r>
          </a:p>
          <a:p>
            <a:r>
              <a:rPr lang="en-US" altLang="zh-CN" sz="2800" b="1" dirty="0" smtClean="0">
                <a:solidFill>
                  <a:srgbClr val="1E1C11"/>
                </a:solidFill>
              </a:rPr>
              <a:t>It </a:t>
            </a:r>
            <a:r>
              <a:rPr lang="en-US" altLang="zh-CN" sz="2800" b="1" dirty="0">
                <a:solidFill>
                  <a:srgbClr val="1E1C11"/>
                </a:solidFill>
              </a:rPr>
              <a:t>is well it is well with my soul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</p:txBody>
      </p:sp>
    </p:spTree>
    <p:extLst>
      <p:ext uri="{BB962C8B-B14F-4D97-AF65-F5344CB8AC3E}">
        <p14:creationId xmlns:p14="http://schemas.microsoft.com/office/powerpoint/2010/main" val="427545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PC3-1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541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It is well with my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soul,It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 with my soul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It is well with my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soul,It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 it is well with my soul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</p:txBody>
      </p:sp>
    </p:spTree>
    <p:extLst>
      <p:ext uri="{BB962C8B-B14F-4D97-AF65-F5344CB8AC3E}">
        <p14:creationId xmlns:p14="http://schemas.microsoft.com/office/powerpoint/2010/main" val="305470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PC3-2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541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It is well it is well with my soul</a:t>
            </a:r>
          </a:p>
          <a:p>
            <a:r>
              <a:rPr lang="en-US" altLang="zh-CN" sz="2800" b="1" dirty="0" smtClean="0">
                <a:solidFill>
                  <a:srgbClr val="1E1C11"/>
                </a:solidFill>
              </a:rPr>
              <a:t>It </a:t>
            </a:r>
            <a:r>
              <a:rPr lang="en-US" altLang="zh-CN" sz="2800" b="1" dirty="0">
                <a:solidFill>
                  <a:srgbClr val="1E1C11"/>
                </a:solidFill>
              </a:rPr>
              <a:t>is well it is well with my soul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我的灵魂安好</a:t>
            </a:r>
          </a:p>
        </p:txBody>
      </p:sp>
    </p:spTree>
    <p:extLst>
      <p:ext uri="{BB962C8B-B14F-4D97-AF65-F5344CB8AC3E}">
        <p14:creationId xmlns:p14="http://schemas.microsoft.com/office/powerpoint/2010/main" val="357403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017661"/>
            <a:ext cx="864070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他医治我们 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他满有权能</a:t>
            </a:r>
          </a:p>
          <a:p>
            <a:pPr algn="r"/>
            <a:r>
              <a:rPr lang="en-US" altLang="zh-CN" sz="2800" dirty="0"/>
              <a:t>Our God 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Our God</a:t>
            </a:r>
            <a:endParaRPr lang="en-US" altLang="zh-CN" sz="2800" dirty="0"/>
          </a:p>
          <a:p>
            <a:pPr algn="r"/>
            <a:endParaRPr lang="en-US" altLang="zh-CN" sz="400" dirty="0" smtClean="0"/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 smtClean="0"/>
              <a:t>Ta </a:t>
            </a:r>
            <a:r>
              <a:rPr lang="en-US" altLang="zh-CN" sz="2400" dirty="0" err="1"/>
              <a:t>yi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zhi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wo</a:t>
            </a:r>
            <a:r>
              <a:rPr lang="en-US" altLang="zh-CN" sz="2400" dirty="0"/>
              <a:t> men </a:t>
            </a:r>
            <a:r>
              <a:rPr lang="zh-CN" altLang="zh-CN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 </a:t>
            </a:r>
            <a:r>
              <a:rPr lang="en-US" altLang="zh-CN" sz="2400" dirty="0"/>
              <a:t>man you </a:t>
            </a:r>
            <a:r>
              <a:rPr lang="en-US" altLang="zh-CN" sz="2400" dirty="0" err="1"/>
              <a:t>quan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neng</a:t>
            </a:r>
            <a:r>
              <a:rPr lang="en-US" altLang="zh-CN" sz="2400" dirty="0"/>
              <a:t> </a:t>
            </a:r>
            <a:endParaRPr lang="zh-CN" altLang="zh-CN" sz="2400" dirty="0"/>
          </a:p>
          <a:p>
            <a:pPr algn="r"/>
            <a:r>
              <a:rPr lang="en-US" altLang="zh-CN" sz="2400" dirty="0"/>
              <a:t>Our God Our God</a:t>
            </a:r>
            <a:endParaRPr lang="zh-CN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3289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In 4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01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74813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E1C11"/>
                </a:solidFill>
              </a:rPr>
              <a:t>Through it all, through it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all,My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eyes are on you</a:t>
            </a:r>
          </a:p>
          <a:p>
            <a:r>
              <a:rPr lang="en-US" altLang="zh-CN" sz="2800" b="1" dirty="0">
                <a:solidFill>
                  <a:srgbClr val="1E1C11"/>
                </a:solidFill>
              </a:rPr>
              <a:t>Through it all, through it </a:t>
            </a:r>
            <a:r>
              <a:rPr lang="en-US" altLang="zh-CN" sz="2800" b="1" dirty="0" err="1" smtClean="0">
                <a:solidFill>
                  <a:srgbClr val="1E1C11"/>
                </a:solidFill>
              </a:rPr>
              <a:t>all,It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2800" b="1" dirty="0">
                <a:solidFill>
                  <a:srgbClr val="1E1C11"/>
                </a:solidFill>
              </a:rPr>
              <a:t>is well, It is </a:t>
            </a:r>
            <a:r>
              <a:rPr lang="en-US" altLang="zh-CN" sz="2800" b="1" dirty="0" smtClean="0">
                <a:solidFill>
                  <a:srgbClr val="1E1C11"/>
                </a:solidFill>
              </a:rPr>
              <a:t>well</a:t>
            </a:r>
            <a:endParaRPr lang="en-US" altLang="zh-CN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一路走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来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披荆斩棘</a:t>
            </a:r>
            <a:r>
              <a:rPr lang="en-US" altLang="zh-CN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我与你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同行</a:t>
            </a:r>
          </a:p>
          <a:p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历经磨难 重见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光明</a:t>
            </a:r>
            <a:r>
              <a:rPr lang="en-US" altLang="zh-CN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0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一切安好如</a:t>
            </a:r>
            <a:r>
              <a:rPr lang="zh-CN" altLang="en-US" sz="20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初 </a:t>
            </a:r>
            <a:endParaRPr lang="zh-CN" altLang="en-US" sz="20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50409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it is wel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2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4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13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en-US" sz="1200" b="1" dirty="0">
                <a:latin typeface="Arial"/>
                <a:ea typeface="GB18030 Bitmap"/>
                <a:cs typeface="Arial"/>
              </a:rPr>
              <a:t>2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672" y="3305336"/>
            <a:ext cx="8640706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黑体"/>
                <a:ea typeface="黑体"/>
                <a:cs typeface="黑体"/>
              </a:rPr>
              <a:t>你荣光驱走黑暗 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赐华冠代替灰尘</a:t>
            </a:r>
            <a:endParaRPr lang="zh-CN" altLang="en-US" sz="2800" b="1" dirty="0">
              <a:latin typeface="黑体"/>
              <a:ea typeface="黑体"/>
              <a:cs typeface="黑体"/>
            </a:endParaRPr>
          </a:p>
          <a:p>
            <a:pPr algn="r"/>
            <a:endParaRPr lang="en-US" altLang="zh-CN" sz="500" dirty="0" smtClean="0"/>
          </a:p>
          <a:p>
            <a:pPr algn="r"/>
            <a:r>
              <a:rPr lang="en-US" altLang="zh-CN" sz="2400" dirty="0"/>
              <a:t>Ni </a:t>
            </a:r>
            <a:r>
              <a:rPr lang="en-US" altLang="zh-CN" sz="2400" dirty="0" err="1"/>
              <a:t>rong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guang</a:t>
            </a:r>
            <a:r>
              <a:rPr lang="en-US" altLang="zh-CN" sz="2400" dirty="0"/>
              <a:t> </a:t>
            </a:r>
            <a:r>
              <a:rPr lang="en-US" altLang="zh-CN" sz="2400" dirty="0" err="1"/>
              <a:t>qu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zou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hei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Ci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hua</a:t>
            </a:r>
            <a:r>
              <a:rPr lang="en-US" altLang="zh-CN" sz="2400" dirty="0"/>
              <a:t> guan </a:t>
            </a:r>
            <a:r>
              <a:rPr lang="en-US" altLang="zh-CN" sz="2400" dirty="0" err="1"/>
              <a:t>dai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hui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chen</a:t>
            </a:r>
            <a:endParaRPr lang="en-US" altLang="zh-CN" sz="2400" dirty="0"/>
          </a:p>
          <a:p>
            <a:pPr algn="r"/>
            <a:endParaRPr lang="en-US" altLang="zh-CN" sz="2800" dirty="0" smtClean="0"/>
          </a:p>
          <a:p>
            <a:pPr algn="r"/>
            <a:endParaRPr lang="en-US" altLang="zh-CN" sz="2400" b="1" dirty="0" smtClean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33393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黑色 .thmx</Template>
  <TotalTime>1371</TotalTime>
  <Words>1707</Words>
  <Application>Microsoft Macintosh PowerPoint</Application>
  <PresentationFormat>全屏显示(16:9)</PresentationFormat>
  <Paragraphs>379</Paragraphs>
  <Slides>72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3" baseType="lpstr">
      <vt:lpstr> 黑色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/>
  <cp:revision>52</cp:revision>
  <dcterms:created xsi:type="dcterms:W3CDTF">2017-11-14T11:57:58Z</dcterms:created>
  <dcterms:modified xsi:type="dcterms:W3CDTF">2018-05-19T03:22:17Z</dcterms:modified>
</cp:coreProperties>
</file>